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media/image13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8" r:id="rId2"/>
  </p:sldMasterIdLst>
  <p:sldIdLst>
    <p:sldId id="257" r:id="rId3"/>
    <p:sldId id="259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33" autoAdjust="0"/>
    <p:restoredTop sz="94660"/>
  </p:normalViewPr>
  <p:slideViewPr>
    <p:cSldViewPr snapToGrid="0">
      <p:cViewPr varScale="1">
        <p:scale>
          <a:sx n="79" d="100"/>
          <a:sy n="79" d="100"/>
        </p:scale>
        <p:origin x="120" y="1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7D81A-537C-45AC-A5C2-F7D0DDBAB43D}" type="datetimeFigureOut">
              <a:rPr lang="en-IN" smtClean="0"/>
              <a:t>11-11-2019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B5CDE-B64D-461B-8CBE-FD59B636CF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401341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7D81A-537C-45AC-A5C2-F7D0DDBAB43D}" type="datetimeFigureOut">
              <a:rPr lang="en-IN" smtClean="0"/>
              <a:t>11-11-2019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B5CDE-B64D-461B-8CBE-FD59B636CF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46877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7D81A-537C-45AC-A5C2-F7D0DDBAB43D}" type="datetimeFigureOut">
              <a:rPr lang="en-IN" smtClean="0"/>
              <a:t>11-11-2019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B5CDE-B64D-461B-8CBE-FD59B636CF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671465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7D81A-537C-45AC-A5C2-F7D0DDBAB43D}" type="datetimeFigureOut">
              <a:rPr lang="en-IN" smtClean="0"/>
              <a:t>11-11-2019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B5CDE-B64D-461B-8CBE-FD59B636CFC2}" type="slidenum">
              <a:rPr lang="en-IN" smtClean="0"/>
              <a:t>‹#›</a:t>
            </a:fld>
            <a:endParaRPr lang="en-IN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600374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7D81A-537C-45AC-A5C2-F7D0DDBAB43D}" type="datetimeFigureOut">
              <a:rPr lang="en-IN" smtClean="0"/>
              <a:t>11-11-2019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B5CDE-B64D-461B-8CBE-FD59B636CF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710179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7D81A-537C-45AC-A5C2-F7D0DDBAB43D}" type="datetimeFigureOut">
              <a:rPr lang="en-IN" smtClean="0"/>
              <a:t>11-11-2019</a:t>
            </a:fld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B5CDE-B64D-461B-8CBE-FD59B636CF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221653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7D81A-537C-45AC-A5C2-F7D0DDBAB43D}" type="datetimeFigureOut">
              <a:rPr lang="en-IN" smtClean="0"/>
              <a:t>11-11-2019</a:t>
            </a:fld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B5CDE-B64D-461B-8CBE-FD59B636CF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167667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7D81A-537C-45AC-A5C2-F7D0DDBAB43D}" type="datetimeFigureOut">
              <a:rPr lang="en-IN" smtClean="0"/>
              <a:t>11-11-2019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B5CDE-B64D-461B-8CBE-FD59B636CF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9140807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7D81A-537C-45AC-A5C2-F7D0DDBAB43D}" type="datetimeFigureOut">
              <a:rPr lang="en-IN" smtClean="0"/>
              <a:t>11-11-2019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B5CDE-B64D-461B-8CBE-FD59B636CF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4345838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7D81A-537C-45AC-A5C2-F7D0DDBAB43D}" type="datetimeFigureOut">
              <a:rPr lang="en-IN" smtClean="0"/>
              <a:t>11-11-2019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B5CDE-B64D-461B-8CBE-FD59B636CF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6057075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7D81A-537C-45AC-A5C2-F7D0DDBAB43D}" type="datetimeFigureOut">
              <a:rPr lang="en-IN" smtClean="0"/>
              <a:t>11-11-2019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B5CDE-B64D-461B-8CBE-FD59B636CF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352158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7D81A-537C-45AC-A5C2-F7D0DDBAB43D}" type="datetimeFigureOut">
              <a:rPr lang="en-IN" smtClean="0"/>
              <a:t>11-11-2019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B5CDE-B64D-461B-8CBE-FD59B636CF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526360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7D81A-537C-45AC-A5C2-F7D0DDBAB43D}" type="datetimeFigureOut">
              <a:rPr lang="en-IN" smtClean="0"/>
              <a:t>11-11-2019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B5CDE-B64D-461B-8CBE-FD59B636CF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8364753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7D81A-537C-45AC-A5C2-F7D0DDBAB43D}" type="datetimeFigureOut">
              <a:rPr lang="en-IN" smtClean="0"/>
              <a:t>11-11-2019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B5CDE-B64D-461B-8CBE-FD59B636CF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5463761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7D81A-537C-45AC-A5C2-F7D0DDBAB43D}" type="datetimeFigureOut">
              <a:rPr lang="en-IN" smtClean="0"/>
              <a:t>11-11-2019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B5CDE-B64D-461B-8CBE-FD59B636CF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9624326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7D81A-537C-45AC-A5C2-F7D0DDBAB43D}" type="datetimeFigureOut">
              <a:rPr lang="en-IN" smtClean="0"/>
              <a:t>11-11-2019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B5CDE-B64D-461B-8CBE-FD59B636CF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9766770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7D81A-537C-45AC-A5C2-F7D0DDBAB43D}" type="datetimeFigureOut">
              <a:rPr lang="en-IN" smtClean="0"/>
              <a:t>11-11-2019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B5CDE-B64D-461B-8CBE-FD59B636CF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4866226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7D81A-537C-45AC-A5C2-F7D0DDBAB43D}" type="datetimeFigureOut">
              <a:rPr lang="en-IN" smtClean="0"/>
              <a:t>11-11-2019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B5CDE-B64D-461B-8CBE-FD59B636CF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5676605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7D81A-537C-45AC-A5C2-F7D0DDBAB43D}" type="datetimeFigureOut">
              <a:rPr lang="en-IN" smtClean="0"/>
              <a:t>11-11-2019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B5CDE-B64D-461B-8CBE-FD59B636CF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2007821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7D81A-537C-45AC-A5C2-F7D0DDBAB43D}" type="datetimeFigureOut">
              <a:rPr lang="en-IN" smtClean="0"/>
              <a:t>11-11-2019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B5CDE-B64D-461B-8CBE-FD59B636CF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5105557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7D81A-537C-45AC-A5C2-F7D0DDBAB43D}" type="datetimeFigureOut">
              <a:rPr lang="en-IN" smtClean="0"/>
              <a:t>11-11-2019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B5CDE-B64D-461B-8CBE-FD59B636CF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8357602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7D81A-537C-45AC-A5C2-F7D0DDBAB43D}" type="datetimeFigureOut">
              <a:rPr lang="en-IN" smtClean="0"/>
              <a:t>11-11-2019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B5CDE-B64D-461B-8CBE-FD59B636CFC2}" type="slidenum">
              <a:rPr lang="en-IN" smtClean="0"/>
              <a:t>‹#›</a:t>
            </a:fld>
            <a:endParaRPr lang="en-IN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535724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7D81A-537C-45AC-A5C2-F7D0DDBAB43D}" type="datetimeFigureOut">
              <a:rPr lang="en-IN" smtClean="0"/>
              <a:t>11-11-2019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B5CDE-B64D-461B-8CBE-FD59B636CF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8706639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7D81A-537C-45AC-A5C2-F7D0DDBAB43D}" type="datetimeFigureOut">
              <a:rPr lang="en-IN" smtClean="0"/>
              <a:t>11-11-2019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B5CDE-B64D-461B-8CBE-FD59B636CF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7798129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7D81A-537C-45AC-A5C2-F7D0DDBAB43D}" type="datetimeFigureOut">
              <a:rPr lang="en-IN" smtClean="0"/>
              <a:t>11-11-2019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B5CDE-B64D-461B-8CBE-FD59B636CF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1097797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7D81A-537C-45AC-A5C2-F7D0DDBAB43D}" type="datetimeFigureOut">
              <a:rPr lang="en-IN" smtClean="0"/>
              <a:t>11-11-2019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B5CDE-B64D-461B-8CBE-FD59B636CF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8906033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7D81A-537C-45AC-A5C2-F7D0DDBAB43D}" type="datetimeFigureOut">
              <a:rPr lang="en-IN" smtClean="0"/>
              <a:t>11-11-2019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B5CDE-B64D-461B-8CBE-FD59B636CF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1712906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7D81A-537C-45AC-A5C2-F7D0DDBAB43D}" type="datetimeFigureOut">
              <a:rPr lang="en-IN" smtClean="0"/>
              <a:t>11-11-2019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B5CDE-B64D-461B-8CBE-FD59B636CF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56959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7D81A-537C-45AC-A5C2-F7D0DDBAB43D}" type="datetimeFigureOut">
              <a:rPr lang="en-IN" smtClean="0"/>
              <a:t>11-11-2019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B5CDE-B64D-461B-8CBE-FD59B636CF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43660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7D81A-537C-45AC-A5C2-F7D0DDBAB43D}" type="datetimeFigureOut">
              <a:rPr lang="en-IN" smtClean="0"/>
              <a:t>11-11-2019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B5CDE-B64D-461B-8CBE-FD59B636CF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063079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7D81A-537C-45AC-A5C2-F7D0DDBAB43D}" type="datetimeFigureOut">
              <a:rPr lang="en-IN" smtClean="0"/>
              <a:t>11-11-2019</a:t>
            </a:fld>
            <a:endParaRPr lang="en-IN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B5CDE-B64D-461B-8CBE-FD59B636CF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56387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7D81A-537C-45AC-A5C2-F7D0DDBAB43D}" type="datetimeFigureOut">
              <a:rPr lang="en-IN" smtClean="0"/>
              <a:t>11-11-2019</a:t>
            </a:fld>
            <a:endParaRPr lang="en-IN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B5CDE-B64D-461B-8CBE-FD59B636CF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348467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7D81A-537C-45AC-A5C2-F7D0DDBAB43D}" type="datetimeFigureOut">
              <a:rPr lang="en-IN" smtClean="0"/>
              <a:t>11-11-2019</a:t>
            </a:fld>
            <a:endParaRPr lang="en-IN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B5CDE-B64D-461B-8CBE-FD59B636CF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090234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7D81A-537C-45AC-A5C2-F7D0DDBAB43D}" type="datetimeFigureOut">
              <a:rPr lang="en-IN" smtClean="0"/>
              <a:t>11-11-2019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B5CDE-B64D-461B-8CBE-FD59B636CF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879863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147D81A-537C-45AC-A5C2-F7D0DDBAB43D}" type="datetimeFigureOut">
              <a:rPr lang="en-IN" smtClean="0"/>
              <a:t>11-11-2019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9B5CDE-B64D-461B-8CBE-FD59B636CF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968152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4147D81A-537C-45AC-A5C2-F7D0DDBAB43D}" type="datetimeFigureOut">
              <a:rPr lang="en-IN" smtClean="0"/>
              <a:t>11-11-2019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D49B5CDE-B64D-461B-8CBE-FD59B636CF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330122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ement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1ED032D-EFB9-42F4-8D9C-A226DE9183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18" y="601742"/>
            <a:ext cx="3585410" cy="357321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6B97E0B-45EA-42E1-A343-C365F768A83C}"/>
              </a:ext>
            </a:extLst>
          </p:cNvPr>
          <p:cNvSpPr txBox="1"/>
          <p:nvPr/>
        </p:nvSpPr>
        <p:spPr>
          <a:xfrm>
            <a:off x="3922295" y="854242"/>
            <a:ext cx="7712242" cy="3165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Arial Rounded MT Bold" panose="020F0704030504030204" pitchFamily="34" charset="0"/>
                <a:ea typeface="+mn-ea"/>
                <a:cs typeface="Times New Roman" panose="02020603050405020304" pitchFamily="18" charset="0"/>
              </a:rPr>
              <a:t>Shri Vaishnav Vidyapeeth Vishwavidyalaya</a:t>
            </a:r>
          </a:p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endParaRPr kumimoji="0" lang="en-IN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0" i="1" u="none" strike="noStrike" kern="1200" cap="none" spc="0" normalizeH="0" baseline="0" noProof="0" dirty="0">
                <a:ln>
                  <a:noFill/>
                </a:ln>
                <a:solidFill>
                  <a:srgbClr val="B01513">
                    <a:lumMod val="20000"/>
                    <a:lumOff val="80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Session 2019-20 (J</a:t>
            </a:r>
            <a:r>
              <a:rPr kumimoji="0" lang="en-IN" sz="2400" b="0" i="1" u="none" strike="noStrike" kern="1200" cap="none" spc="0" normalizeH="0" baseline="0" noProof="0" dirty="0" err="1">
                <a:ln>
                  <a:noFill/>
                </a:ln>
                <a:solidFill>
                  <a:srgbClr val="B01513">
                    <a:lumMod val="20000"/>
                    <a:lumOff val="80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uly</a:t>
            </a:r>
            <a:r>
              <a:rPr kumimoji="0" lang="en-IN" sz="2400" b="0" i="1" u="none" strike="noStrike" kern="1200" cap="none" spc="0" normalizeH="0" baseline="0" noProof="0" dirty="0">
                <a:ln>
                  <a:noFill/>
                </a:ln>
                <a:solidFill>
                  <a:srgbClr val="B01513">
                    <a:lumMod val="20000"/>
                    <a:lumOff val="80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- December)</a:t>
            </a:r>
            <a:endParaRPr kumimoji="0" lang="en-IN" sz="4000" b="0" i="1" u="none" strike="noStrike" kern="1200" cap="none" spc="0" normalizeH="0" baseline="0" noProof="0" dirty="0">
              <a:ln>
                <a:noFill/>
              </a:ln>
              <a:solidFill>
                <a:srgbClr val="B01513">
                  <a:lumMod val="20000"/>
                  <a:lumOff val="80000"/>
                </a:srgbClr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961F5A2-187F-4858-ACAC-20E0D6A5C41B}"/>
              </a:ext>
            </a:extLst>
          </p:cNvPr>
          <p:cNvSpPr txBox="1"/>
          <p:nvPr/>
        </p:nvSpPr>
        <p:spPr>
          <a:xfrm>
            <a:off x="557462" y="5129667"/>
            <a:ext cx="41486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Submitted to :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2400" dirty="0">
                <a:latin typeface="Century Gothic" panose="020B0502020202020204"/>
              </a:rPr>
              <a:t>	Mr. Saurabh Sharma Sir</a:t>
            </a:r>
            <a:endParaRPr kumimoji="0" lang="en-IN" sz="2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entury Gothic" panose="020B0502020202020204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B8527A-B470-42BB-ABDE-0C7D28F724F4}"/>
              </a:ext>
            </a:extLst>
          </p:cNvPr>
          <p:cNvSpPr txBox="1"/>
          <p:nvPr/>
        </p:nvSpPr>
        <p:spPr>
          <a:xfrm>
            <a:off x="4911290" y="5048854"/>
            <a:ext cx="707344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Submitted by :</a:t>
            </a:r>
          </a:p>
          <a:p>
            <a:pPr marL="45720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Mahiransh</a:t>
            </a: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Sharma		</a:t>
            </a:r>
            <a:r>
              <a:rPr kumimoji="0" lang="en-IN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Kritik</a:t>
            </a: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Pancholi</a:t>
            </a:r>
          </a:p>
          <a:p>
            <a:pPr lvl="1" defTabSz="457200">
              <a:defRPr/>
            </a:pP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(</a:t>
            </a: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18100BTCMCI02957</a:t>
            </a: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)</a:t>
            </a:r>
            <a:r>
              <a:rPr lang="en-IN" sz="2400" dirty="0">
                <a:solidFill>
                  <a:prstClr val="white"/>
                </a:solidFill>
              </a:rPr>
              <a:t>	(</a:t>
            </a:r>
            <a:r>
              <a:rPr lang="en-IN" sz="2400" dirty="0">
                <a:solidFill>
                  <a:srgbClr val="92D050"/>
                </a:solidFill>
              </a:rPr>
              <a:t>18100BTCMCI02955</a:t>
            </a:r>
            <a:r>
              <a:rPr lang="en-IN" sz="2400" dirty="0">
                <a:solidFill>
                  <a:prstClr val="white"/>
                </a:solidFill>
              </a:rPr>
              <a:t>)		</a:t>
            </a:r>
          </a:p>
          <a:p>
            <a:pPr marL="45720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E5F92D5-48E8-437A-9DB3-1C276DC22C07}"/>
              </a:ext>
            </a:extLst>
          </p:cNvPr>
          <p:cNvSpPr txBox="1"/>
          <p:nvPr/>
        </p:nvSpPr>
        <p:spPr>
          <a:xfrm>
            <a:off x="3170808" y="4180250"/>
            <a:ext cx="58503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000" b="1" i="0" u="sng" strike="noStrike" kern="1200" cap="none" spc="0" normalizeH="0" baseline="0" noProof="0" dirty="0">
                <a:ln w="12700" cmpd="sng">
                  <a:solidFill>
                    <a:srgbClr val="6AAC90"/>
                  </a:solidFill>
                  <a:prstDash val="solid"/>
                </a:ln>
                <a:gradFill>
                  <a:gsLst>
                    <a:gs pos="0">
                      <a:srgbClr val="6AAC90"/>
                    </a:gs>
                    <a:gs pos="4000">
                      <a:srgbClr val="6AAC90">
                        <a:lumMod val="60000"/>
                        <a:lumOff val="40000"/>
                      </a:srgbClr>
                    </a:gs>
                    <a:gs pos="87000">
                      <a:srgbClr val="6AAC90">
                        <a:lumMod val="20000"/>
                        <a:lumOff val="80000"/>
                      </a:srgbClr>
                    </a:gs>
                  </a:gsLst>
                  <a:lin ang="5400000"/>
                </a:gra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Topic</a:t>
            </a:r>
            <a:r>
              <a:rPr kumimoji="0" lang="en-IN" sz="4000" b="1" i="0" u="none" strike="noStrike" kern="1200" cap="none" spc="0" normalizeH="0" baseline="0" noProof="0" dirty="0">
                <a:ln w="12700" cmpd="sng">
                  <a:solidFill>
                    <a:srgbClr val="6AAC90"/>
                  </a:solidFill>
                  <a:prstDash val="solid"/>
                </a:ln>
                <a:gradFill>
                  <a:gsLst>
                    <a:gs pos="0">
                      <a:srgbClr val="6AAC90"/>
                    </a:gs>
                    <a:gs pos="4000">
                      <a:srgbClr val="6AAC90">
                        <a:lumMod val="60000"/>
                        <a:lumOff val="40000"/>
                      </a:srgbClr>
                    </a:gs>
                    <a:gs pos="87000">
                      <a:srgbClr val="6AAC90">
                        <a:lumMod val="20000"/>
                        <a:lumOff val="80000"/>
                      </a:srgbClr>
                    </a:gs>
                  </a:gsLst>
                  <a:lin ang="5400000"/>
                </a:gra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: TELNET</a:t>
            </a:r>
          </a:p>
        </p:txBody>
      </p:sp>
    </p:spTree>
    <p:extLst>
      <p:ext uri="{BB962C8B-B14F-4D97-AF65-F5344CB8AC3E}">
        <p14:creationId xmlns:p14="http://schemas.microsoft.com/office/powerpoint/2010/main" val="311963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AFED6-980C-4A8A-B6F2-714D604D7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21632"/>
            <a:ext cx="10353762" cy="970450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/>
          <a:lstStyle/>
          <a:p>
            <a:r>
              <a:rPr lang="en-IN" dirty="0">
                <a:latin typeface="Arial Rounded MT Bold" panose="020F0704030504030204" pitchFamily="34" charset="0"/>
              </a:rPr>
              <a:t>Introduction to TELNET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92332F-6CBA-4271-AA44-39D6F60AEE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261855"/>
            <a:ext cx="10353762" cy="4058751"/>
          </a:xfr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 algn="just">
              <a:buNone/>
            </a:pPr>
            <a:endParaRPr lang="en-IN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855986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6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45</Words>
  <Application>Microsoft Office PowerPoint</Application>
  <PresentationFormat>Widescreen</PresentationFormat>
  <Paragraphs>10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</vt:i4>
      </vt:variant>
    </vt:vector>
  </HeadingPairs>
  <TitlesOfParts>
    <vt:vector size="11" baseType="lpstr">
      <vt:lpstr>Arial</vt:lpstr>
      <vt:lpstr>Arial Rounded MT Bold</vt:lpstr>
      <vt:lpstr>Calisto MT</vt:lpstr>
      <vt:lpstr>Century Gothic</vt:lpstr>
      <vt:lpstr>Times New Roman</vt:lpstr>
      <vt:lpstr>Wingdings 2</vt:lpstr>
      <vt:lpstr>Wingdings 3</vt:lpstr>
      <vt:lpstr>Ion</vt:lpstr>
      <vt:lpstr>Slate</vt:lpstr>
      <vt:lpstr>PowerPoint Presentation</vt:lpstr>
      <vt:lpstr>Introduction to TELNET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MaaHii sHarma</dc:creator>
  <cp:lastModifiedBy>MaaHii sHarma</cp:lastModifiedBy>
  <cp:revision>2</cp:revision>
  <dcterms:created xsi:type="dcterms:W3CDTF">2019-11-11T14:29:42Z</dcterms:created>
  <dcterms:modified xsi:type="dcterms:W3CDTF">2019-11-11T14:34:26Z</dcterms:modified>
</cp:coreProperties>
</file>